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3" r:id="rId2"/>
    <p:sldId id="282" r:id="rId3"/>
    <p:sldId id="284" r:id="rId4"/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E8B97-DBB6-88A9-6C69-40D1E38E870C}" v="5" dt="2025-04-23T21:55:11.143"/>
    <p1510:client id="{52BF18FC-A219-4367-B34E-2EE465FECAC2}" v="4" dt="2025-04-24T14:00:44.104"/>
    <p1510:client id="{D1B11D25-74DA-BB94-D537-25C1ECBCE11A}" v="1017" dt="2025-04-24T13:57:27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57" autoAdjust="0"/>
  </p:normalViewPr>
  <p:slideViewPr>
    <p:cSldViewPr snapToGrid="0">
      <p:cViewPr varScale="1">
        <p:scale>
          <a:sx n="38" d="100"/>
          <a:sy n="38" d="100"/>
        </p:scale>
        <p:origin x="23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tney, Jeanna (She/Her/Hers) (DEED)" userId="S::jeanna.fortney@state.mn.us::e7dd38f1-cbc7-42de-a7e0-cd911a8a507b" providerId="AD" clId="Web-{D1B11D25-74DA-BB94-D537-25C1ECBCE11A}"/>
    <pc:docChg chg="addSld modSld">
      <pc:chgData name="Fortney, Jeanna (She/Her/Hers) (DEED)" userId="S::jeanna.fortney@state.mn.us::e7dd38f1-cbc7-42de-a7e0-cd911a8a507b" providerId="AD" clId="Web-{D1B11D25-74DA-BB94-D537-25C1ECBCE11A}" dt="2025-04-24T13:57:27.197" v="531" actId="1076"/>
      <pc:docMkLst>
        <pc:docMk/>
      </pc:docMkLst>
      <pc:sldChg chg="modSp">
        <pc:chgData name="Fortney, Jeanna (She/Her/Hers) (DEED)" userId="S::jeanna.fortney@state.mn.us::e7dd38f1-cbc7-42de-a7e0-cd911a8a507b" providerId="AD" clId="Web-{D1B11D25-74DA-BB94-D537-25C1ECBCE11A}" dt="2025-04-24T13:53:42.464" v="528" actId="20577"/>
        <pc:sldMkLst>
          <pc:docMk/>
          <pc:sldMk cId="1505629972" sldId="282"/>
        </pc:sldMkLst>
        <pc:spChg chg="mod">
          <ac:chgData name="Fortney, Jeanna (She/Her/Hers) (DEED)" userId="S::jeanna.fortney@state.mn.us::e7dd38f1-cbc7-42de-a7e0-cd911a8a507b" providerId="AD" clId="Web-{D1B11D25-74DA-BB94-D537-25C1ECBCE11A}" dt="2025-04-24T13:53:42.464" v="528" actId="20577"/>
          <ac:spMkLst>
            <pc:docMk/>
            <pc:sldMk cId="1505629972" sldId="282"/>
            <ac:spMk id="10" creationId="{F2698D28-3523-307E-A706-F2F85B23F007}"/>
          </ac:spMkLst>
        </pc:spChg>
      </pc:sldChg>
      <pc:sldChg chg="add replId">
        <pc:chgData name="Fortney, Jeanna (She/Her/Hers) (DEED)" userId="S::jeanna.fortney@state.mn.us::e7dd38f1-cbc7-42de-a7e0-cd911a8a507b" providerId="AD" clId="Web-{D1B11D25-74DA-BB94-D537-25C1ECBCE11A}" dt="2025-04-23T17:43:11.720" v="0"/>
        <pc:sldMkLst>
          <pc:docMk/>
          <pc:sldMk cId="2309075245" sldId="285"/>
        </pc:sldMkLst>
      </pc:sldChg>
      <pc:sldChg chg="addSp delSp modSp add replId">
        <pc:chgData name="Fortney, Jeanna (She/Her/Hers) (DEED)" userId="S::jeanna.fortney@state.mn.us::e7dd38f1-cbc7-42de-a7e0-cd911a8a507b" providerId="AD" clId="Web-{D1B11D25-74DA-BB94-D537-25C1ECBCE11A}" dt="2025-04-24T13:57:27.197" v="531" actId="1076"/>
        <pc:sldMkLst>
          <pc:docMk/>
          <pc:sldMk cId="3126226089" sldId="286"/>
        </pc:sldMkLst>
        <pc:spChg chg="mod">
          <ac:chgData name="Fortney, Jeanna (She/Her/Hers) (DEED)" userId="S::jeanna.fortney@state.mn.us::e7dd38f1-cbc7-42de-a7e0-cd911a8a507b" providerId="AD" clId="Web-{D1B11D25-74DA-BB94-D537-25C1ECBCE11A}" dt="2025-04-24T13:52:14.871" v="526" actId="20577"/>
          <ac:spMkLst>
            <pc:docMk/>
            <pc:sldMk cId="3126226089" sldId="286"/>
            <ac:spMk id="10" creationId="{B715CA8E-621B-DACC-15FF-E79B21E22EEE}"/>
          </ac:spMkLst>
        </pc:spChg>
        <pc:picChg chg="add mod">
          <ac:chgData name="Fortney, Jeanna (She/Her/Hers) (DEED)" userId="S::jeanna.fortney@state.mn.us::e7dd38f1-cbc7-42de-a7e0-cd911a8a507b" providerId="AD" clId="Web-{D1B11D25-74DA-BB94-D537-25C1ECBCE11A}" dt="2025-04-24T13:57:27.197" v="531" actId="1076"/>
          <ac:picMkLst>
            <pc:docMk/>
            <pc:sldMk cId="3126226089" sldId="286"/>
            <ac:picMk id="2" creationId="{55371E05-1351-E8C1-D393-4BD4D234EB2D}"/>
          </ac:picMkLst>
        </pc:picChg>
        <pc:picChg chg="del">
          <ac:chgData name="Fortney, Jeanna (She/Her/Hers) (DEED)" userId="S::jeanna.fortney@state.mn.us::e7dd38f1-cbc7-42de-a7e0-cd911a8a507b" providerId="AD" clId="Web-{D1B11D25-74DA-BB94-D537-25C1ECBCE11A}" dt="2025-04-23T17:59:27.663" v="2"/>
          <ac:picMkLst>
            <pc:docMk/>
            <pc:sldMk cId="3126226089" sldId="286"/>
            <ac:picMk id="3" creationId="{CCA839F7-FECD-5932-5D11-FB9054C49D7C}"/>
          </ac:picMkLst>
        </pc:picChg>
      </pc:sldChg>
    </pc:docChg>
  </pc:docChgLst>
  <pc:docChgLst>
    <pc:chgData name="Fortney, Jeanna (She/Her/Hers) (DEED)" userId="S::jeanna.fortney@state.mn.us::e7dd38f1-cbc7-42de-a7e0-cd911a8a507b" providerId="AD" clId="Web-{20CE8B97-DBB6-88A9-6C69-40D1E38E870C}"/>
    <pc:docChg chg="modSld">
      <pc:chgData name="Fortney, Jeanna (She/Her/Hers) (DEED)" userId="S::jeanna.fortney@state.mn.us::e7dd38f1-cbc7-42de-a7e0-cd911a8a507b" providerId="AD" clId="Web-{20CE8B97-DBB6-88A9-6C69-40D1E38E870C}" dt="2025-04-23T21:55:11.143" v="3" actId="20577"/>
      <pc:docMkLst>
        <pc:docMk/>
      </pc:docMkLst>
      <pc:sldChg chg="modSp">
        <pc:chgData name="Fortney, Jeanna (She/Her/Hers) (DEED)" userId="S::jeanna.fortney@state.mn.us::e7dd38f1-cbc7-42de-a7e0-cd911a8a507b" providerId="AD" clId="Web-{20CE8B97-DBB6-88A9-6C69-40D1E38E870C}" dt="2025-04-23T21:55:11.143" v="3" actId="20577"/>
        <pc:sldMkLst>
          <pc:docMk/>
          <pc:sldMk cId="3126226089" sldId="286"/>
        </pc:sldMkLst>
        <pc:spChg chg="mod">
          <ac:chgData name="Fortney, Jeanna (She/Her/Hers) (DEED)" userId="S::jeanna.fortney@state.mn.us::e7dd38f1-cbc7-42de-a7e0-cd911a8a507b" providerId="AD" clId="Web-{20CE8B97-DBB6-88A9-6C69-40D1E38E870C}" dt="2025-04-23T21:55:11.143" v="3" actId="20577"/>
          <ac:spMkLst>
            <pc:docMk/>
            <pc:sldMk cId="3126226089" sldId="286"/>
            <ac:spMk id="10" creationId="{B715CA8E-621B-DACC-15FF-E79B21E22EEE}"/>
          </ac:spMkLst>
        </pc:spChg>
      </pc:sldChg>
    </pc:docChg>
  </pc:docChgLst>
  <pc:docChgLst>
    <pc:chgData name="Beatty, Rita (DEED)" userId="58f9a993-11e6-46f3-abcb-f30f3d0519c4" providerId="ADAL" clId="{52BF18FC-A219-4367-B34E-2EE465FECAC2}"/>
    <pc:docChg chg="undo custSel addSld delSld modSld sldOrd">
      <pc:chgData name="Beatty, Rita (DEED)" userId="58f9a993-11e6-46f3-abcb-f30f3d0519c4" providerId="ADAL" clId="{52BF18FC-A219-4367-B34E-2EE465FECAC2}" dt="2025-04-24T14:00:44.104" v="1676" actId="6549"/>
      <pc:docMkLst>
        <pc:docMk/>
      </pc:docMkLst>
      <pc:sldChg chg="addSp delSp modSp mod ord modNotesTx">
        <pc:chgData name="Beatty, Rita (DEED)" userId="58f9a993-11e6-46f3-abcb-f30f3d0519c4" providerId="ADAL" clId="{52BF18FC-A219-4367-B34E-2EE465FECAC2}" dt="2025-04-24T13:19:28.419" v="1671" actId="6549"/>
        <pc:sldMkLst>
          <pc:docMk/>
          <pc:sldMk cId="1505629972" sldId="282"/>
        </pc:sldMkLst>
        <pc:spChg chg="mod">
          <ac:chgData name="Beatty, Rita (DEED)" userId="58f9a993-11e6-46f3-abcb-f30f3d0519c4" providerId="ADAL" clId="{52BF18FC-A219-4367-B34E-2EE465FECAC2}" dt="2025-04-23T17:07:46.014" v="930" actId="20577"/>
          <ac:spMkLst>
            <pc:docMk/>
            <pc:sldMk cId="1505629972" sldId="282"/>
            <ac:spMk id="10" creationId="{F2698D28-3523-307E-A706-F2F85B23F007}"/>
          </ac:spMkLst>
        </pc:spChg>
        <pc:spChg chg="del mod">
          <ac:chgData name="Beatty, Rita (DEED)" userId="58f9a993-11e6-46f3-abcb-f30f3d0519c4" providerId="ADAL" clId="{52BF18FC-A219-4367-B34E-2EE465FECAC2}" dt="2025-04-23T17:02:20.355" v="510" actId="478"/>
          <ac:spMkLst>
            <pc:docMk/>
            <pc:sldMk cId="1505629972" sldId="282"/>
            <ac:spMk id="11" creationId="{DB02281B-F398-3CE7-A754-5598BA383282}"/>
          </ac:spMkLst>
        </pc:spChg>
        <pc:spChg chg="mod">
          <ac:chgData name="Beatty, Rita (DEED)" userId="58f9a993-11e6-46f3-abcb-f30f3d0519c4" providerId="ADAL" clId="{52BF18FC-A219-4367-B34E-2EE465FECAC2}" dt="2025-04-23T15:51:37.923" v="48" actId="20577"/>
          <ac:spMkLst>
            <pc:docMk/>
            <pc:sldMk cId="1505629972" sldId="282"/>
            <ac:spMk id="16" creationId="{5E92F177-75C3-4AD8-FD2B-A818569C7C13}"/>
          </ac:spMkLst>
        </pc:spChg>
        <pc:picChg chg="del">
          <ac:chgData name="Beatty, Rita (DEED)" userId="58f9a993-11e6-46f3-abcb-f30f3d0519c4" providerId="ADAL" clId="{52BF18FC-A219-4367-B34E-2EE465FECAC2}" dt="2025-04-23T15:51:31.919" v="36" actId="478"/>
          <ac:picMkLst>
            <pc:docMk/>
            <pc:sldMk cId="1505629972" sldId="282"/>
            <ac:picMk id="3" creationId="{82FEEB5D-619F-2D39-542D-E8D4CF05687E}"/>
          </ac:picMkLst>
        </pc:picChg>
        <pc:picChg chg="add mod">
          <ac:chgData name="Beatty, Rita (DEED)" userId="58f9a993-11e6-46f3-abcb-f30f3d0519c4" providerId="ADAL" clId="{52BF18FC-A219-4367-B34E-2EE465FECAC2}" dt="2025-04-23T17:09:33.187" v="940" actId="1076"/>
          <ac:picMkLst>
            <pc:docMk/>
            <pc:sldMk cId="1505629972" sldId="282"/>
            <ac:picMk id="4" creationId="{A8F774A6-9CD1-E65C-EE26-C765ADDB6B43}"/>
          </ac:picMkLst>
        </pc:picChg>
        <pc:picChg chg="del">
          <ac:chgData name="Beatty, Rita (DEED)" userId="58f9a993-11e6-46f3-abcb-f30f3d0519c4" providerId="ADAL" clId="{52BF18FC-A219-4367-B34E-2EE465FECAC2}" dt="2025-04-23T15:50:43.281" v="1" actId="478"/>
          <ac:picMkLst>
            <pc:docMk/>
            <pc:sldMk cId="1505629972" sldId="282"/>
            <ac:picMk id="7" creationId="{C47B4A7D-06C1-07FA-CB1F-A8342ECE8B5E}"/>
          </ac:picMkLst>
        </pc:picChg>
        <pc:picChg chg="del">
          <ac:chgData name="Beatty, Rita (DEED)" userId="58f9a993-11e6-46f3-abcb-f30f3d0519c4" providerId="ADAL" clId="{52BF18FC-A219-4367-B34E-2EE465FECAC2}" dt="2025-04-23T15:50:41.190" v="0" actId="478"/>
          <ac:picMkLst>
            <pc:docMk/>
            <pc:sldMk cId="1505629972" sldId="282"/>
            <ac:picMk id="9" creationId="{B72DB4BC-3DF9-66BD-0CC4-B72C8736C242}"/>
          </ac:picMkLst>
        </pc:picChg>
        <pc:picChg chg="del">
          <ac:chgData name="Beatty, Rita (DEED)" userId="58f9a993-11e6-46f3-abcb-f30f3d0519c4" providerId="ADAL" clId="{52BF18FC-A219-4367-B34E-2EE465FECAC2}" dt="2025-04-23T15:50:45.460" v="2" actId="478"/>
          <ac:picMkLst>
            <pc:docMk/>
            <pc:sldMk cId="1505629972" sldId="282"/>
            <ac:picMk id="15" creationId="{FE58BB22-DC45-D352-FC9C-071F3C1E15AC}"/>
          </ac:picMkLst>
        </pc:picChg>
      </pc:sldChg>
      <pc:sldChg chg="delSp modSp add mod modNotesTx">
        <pc:chgData name="Beatty, Rita (DEED)" userId="58f9a993-11e6-46f3-abcb-f30f3d0519c4" providerId="ADAL" clId="{52BF18FC-A219-4367-B34E-2EE465FECAC2}" dt="2025-04-24T14:00:44.104" v="1676" actId="6549"/>
        <pc:sldMkLst>
          <pc:docMk/>
          <pc:sldMk cId="4029670082" sldId="283"/>
        </pc:sldMkLst>
        <pc:spChg chg="mod">
          <ac:chgData name="Beatty, Rita (DEED)" userId="58f9a993-11e6-46f3-abcb-f30f3d0519c4" providerId="ADAL" clId="{52BF18FC-A219-4367-B34E-2EE465FECAC2}" dt="2025-04-23T17:17:41.099" v="1670" actId="20577"/>
          <ac:spMkLst>
            <pc:docMk/>
            <pc:sldMk cId="4029670082" sldId="283"/>
            <ac:spMk id="10" creationId="{F2698D28-3523-307E-A706-F2F85B23F007}"/>
          </ac:spMkLst>
        </pc:spChg>
        <pc:spChg chg="del">
          <ac:chgData name="Beatty, Rita (DEED)" userId="58f9a993-11e6-46f3-abcb-f30f3d0519c4" providerId="ADAL" clId="{52BF18FC-A219-4367-B34E-2EE465FECAC2}" dt="2025-04-23T16:57:13.004" v="323" actId="478"/>
          <ac:spMkLst>
            <pc:docMk/>
            <pc:sldMk cId="4029670082" sldId="283"/>
            <ac:spMk id="11" creationId="{DB02281B-F398-3CE7-A754-5598BA383282}"/>
          </ac:spMkLst>
        </pc:spChg>
      </pc:sldChg>
      <pc:sldChg chg="addSp delSp modSp add mod modNotesTx">
        <pc:chgData name="Beatty, Rita (DEED)" userId="58f9a993-11e6-46f3-abcb-f30f3d0519c4" providerId="ADAL" clId="{52BF18FC-A219-4367-B34E-2EE465FECAC2}" dt="2025-04-24T13:19:33.197" v="1672" actId="6549"/>
        <pc:sldMkLst>
          <pc:docMk/>
          <pc:sldMk cId="1992909993" sldId="284"/>
        </pc:sldMkLst>
        <pc:spChg chg="mod">
          <ac:chgData name="Beatty, Rita (DEED)" userId="58f9a993-11e6-46f3-abcb-f30f3d0519c4" providerId="ADAL" clId="{52BF18FC-A219-4367-B34E-2EE465FECAC2}" dt="2025-04-23T17:16:49.201" v="1500" actId="15"/>
          <ac:spMkLst>
            <pc:docMk/>
            <pc:sldMk cId="1992909993" sldId="284"/>
            <ac:spMk id="10" creationId="{F2698D28-3523-307E-A706-F2F85B23F007}"/>
          </ac:spMkLst>
        </pc:spChg>
        <pc:picChg chg="add mod">
          <ac:chgData name="Beatty, Rita (DEED)" userId="58f9a993-11e6-46f3-abcb-f30f3d0519c4" providerId="ADAL" clId="{52BF18FC-A219-4367-B34E-2EE465FECAC2}" dt="2025-04-23T17:09:47.736" v="942" actId="14100"/>
          <ac:picMkLst>
            <pc:docMk/>
            <pc:sldMk cId="1992909993" sldId="284"/>
            <ac:picMk id="3" creationId="{FA821811-612E-C811-DAAD-E3B357F2792E}"/>
          </ac:picMkLst>
        </pc:picChg>
        <pc:picChg chg="del">
          <ac:chgData name="Beatty, Rita (DEED)" userId="58f9a993-11e6-46f3-abcb-f30f3d0519c4" providerId="ADAL" clId="{52BF18FC-A219-4367-B34E-2EE465FECAC2}" dt="2025-04-23T17:08:18.177" v="932" actId="478"/>
          <ac:picMkLst>
            <pc:docMk/>
            <pc:sldMk cId="1992909993" sldId="284"/>
            <ac:picMk id="4" creationId="{A8F774A6-9CD1-E65C-EE26-C765ADDB6B43}"/>
          </ac:picMkLst>
        </pc:picChg>
      </pc:sldChg>
      <pc:sldChg chg="del modNotesTx">
        <pc:chgData name="Beatty, Rita (DEED)" userId="58f9a993-11e6-46f3-abcb-f30f3d0519c4" providerId="ADAL" clId="{52BF18FC-A219-4367-B34E-2EE465FECAC2}" dt="2025-04-24T13:20:24.373" v="1674" actId="47"/>
        <pc:sldMkLst>
          <pc:docMk/>
          <pc:sldMk cId="2309075245" sldId="285"/>
        </pc:sldMkLst>
      </pc:sldChg>
      <pc:sldChg chg="modNotesTx">
        <pc:chgData name="Beatty, Rita (DEED)" userId="58f9a993-11e6-46f3-abcb-f30f3d0519c4" providerId="ADAL" clId="{52BF18FC-A219-4367-B34E-2EE465FECAC2}" dt="2025-04-24T13:20:54.408" v="1675" actId="6549"/>
        <pc:sldMkLst>
          <pc:docMk/>
          <pc:sldMk cId="3126226089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1E20B-D0A8-44C8-88E4-69E88DB29E2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ACA72-AE7B-4BCC-9675-C74A87B1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9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100">
              <a:solidFill>
                <a:srgbClr val="005BAB"/>
              </a:solidFill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2669-ED0F-4404-9B79-B3E3FF2EFE3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34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100">
              <a:solidFill>
                <a:srgbClr val="005BAB"/>
              </a:solidFill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2669-ED0F-4404-9B79-B3E3FF2EFE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97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100">
              <a:solidFill>
                <a:srgbClr val="005BAB"/>
              </a:solidFill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2669-ED0F-4404-9B79-B3E3FF2EFE3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42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CF927-B615-3E80-D45C-8A17FF2E7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8132A-5F8B-85F6-60DC-C10E86314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8C426-839F-55FE-480E-A3118E97D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100">
              <a:solidFill>
                <a:srgbClr val="005BAB"/>
              </a:solidFill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F4039-B415-ACFC-5875-C77AF50B1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2669-ED0F-4404-9B79-B3E3FF2EFE3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74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7B829-C21B-E748-338F-FA05AC1EC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F8174-8C24-C6E7-2634-B3843CFA2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B3A06-3A30-3A2D-7B9E-765223B5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1283-FF0F-3249-B8E8-7AEB1226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60D3-83AE-689E-EEA2-9C3436BE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1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3ABF-6450-ED22-5B24-196C271B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FB4A2-7584-B9F2-CE8B-4A9379B64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E4897-56A1-95DE-79FC-1719F5D7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610F-2342-9FF9-8D3C-3B638FCC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699A4-3A43-8B3E-DB4D-02C3674F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B5E7FE-06A5-FCCC-7946-8EB914478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0D098-2731-5A29-B05D-A4538D283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0C6B6-8619-B6F8-9042-218E21C1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CB47E-969F-482C-1836-FC98BF0B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FD5B5-2C92-878E-3E22-02B838C0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9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7D319-AB06-4BB5-87BB-3D573B8DC3CB}"/>
              </a:ext>
            </a:extLst>
          </p:cNvPr>
          <p:cNvSpPr/>
          <p:nvPr userDrawn="1"/>
        </p:nvSpPr>
        <p:spPr>
          <a:xfrm>
            <a:off x="0" y="1168400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53A94EFA-2A29-4909-86A3-291E7D13B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200">
                <a:solidFill>
                  <a:srgbClr val="005CA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5269EC-F8D0-4B48-9175-2CE4667D94C6}"/>
              </a:ext>
            </a:extLst>
          </p:cNvPr>
          <p:cNvSpPr/>
          <p:nvPr userDrawn="1"/>
        </p:nvSpPr>
        <p:spPr bwMode="black">
          <a:xfrm>
            <a:off x="3175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C668F34-907F-47F5-835C-F2DE9EF7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8" descr="CareerForce, Minnesota's Career Resource">
            <a:extLst>
              <a:ext uri="{FF2B5EF4-FFF2-40B4-BE49-F238E27FC236}">
                <a16:creationId xmlns:a16="http://schemas.microsoft.com/office/drawing/2014/main" id="{13626C58-01EE-BA40-60D2-6AE7DC213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3529"/>
            <a:ext cx="1376979" cy="52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336607-53A4-8D0E-88CF-CB57212422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325563"/>
            <a:ext cx="12192000" cy="492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36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C5D1-2AFB-1E20-404F-8908BAD7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BAD2-65AD-2D14-B7F8-FFA6440E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5F768-B89E-AC91-D604-744608AD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14EFE-3348-EEC8-9F7D-661F57D4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B9C22-7C5B-A365-8123-94003594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4DF2-A1F9-C6B4-F9C5-76AE459E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8F37B-1B92-CAB9-5BA9-E58459EB1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D01E-2634-D691-A921-ED59FF8A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55CE2-6345-83B4-F803-6C153B60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A42AA-1E8B-8A6D-AE99-5D47429F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B110-FD97-8B9A-54C4-94FEC67C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08C09-487C-CBE1-BBBE-6387241B5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10414-E67D-FAB0-DAC9-5FD582800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DD2E9-B94C-2C94-8509-2B211868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F4367-D633-4A88-93FA-E5F4A79C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1ADD8-ECDD-A41F-1F59-599B2E0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2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B679-78F8-B114-E013-4AAD8BC3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CAEA4-37C5-EC89-D87E-1BD0C4583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48478-F8EC-153E-573C-1382BAFF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C5932-B201-8BEB-8257-BF253E7A0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A1F86-75B8-F246-B91E-F2879B869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8C883-EB8E-B65E-7CCB-6933AD6F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6FE76-74AF-6106-078C-54B34C7B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F1A06-20B6-C8C1-1844-E85EDDBA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1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A307-40DB-352D-75CA-C2574E33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6356C-ACB5-E1EA-D7E6-7105CA38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7C27D-4B30-9EDD-200F-2D635F37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BE43C-6F5B-9925-E89E-BF4DB26B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D387C-8D81-1562-A1C0-FBB001C0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A35AA-2E44-3170-4A22-942B076D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17A54-1EAB-5520-B7AE-10D5CDF6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0950-4BFF-5FC9-EC8D-3896D32C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F3CE-12F1-CA38-3AD0-C442285F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8073E-BE34-84D9-1C97-F8F9F2117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11B95-CB83-1D0D-6A04-D94C0273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F8EDF-25C2-064A-C85D-8577B05C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500A5-C4E9-D1D1-B1BD-81A010AC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BE3E-6CDD-8810-E266-25B6DFA9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F53D39-F330-0AF9-C4EC-656AEC2D9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FDD15-82EB-4F45-D7F4-1A083A055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9D2AF-55B5-AD5B-0A6D-31C07F2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71AC6-3193-88BC-7470-13A51E45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117D1-246B-A05C-A950-40D70F04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BFD37-54FD-CA21-BEDF-6DA08BC8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6F7A2-F7DA-B1E3-8600-50499E26D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8B31E-C2A8-4943-F2C8-347897539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63ED67-8C46-4645-BBC8-EAA939530F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14D22-291C-5386-B182-041E11E50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5CE6C-5E9C-B996-3175-CC2032E3E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ta.beatty@state.mn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iz.jennings@state.mn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mailto:Linda.Miller@state.mn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2698D28-3523-307E-A706-F2F85B23F007}"/>
              </a:ext>
            </a:extLst>
          </p:cNvPr>
          <p:cNvSpPr txBox="1"/>
          <p:nvPr/>
        </p:nvSpPr>
        <p:spPr>
          <a:xfrm>
            <a:off x="307112" y="1325563"/>
            <a:ext cx="10767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statewide quarterly marketing and communications staff meeting happened last Thursday, 4/17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job seeker audience primarily, also employer audience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to share ideas and resources related to marketing and communications about workforce development services in MN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editorial calendar and discussed possible changes for 2026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information on DEED created social graphics for each month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 is July 17 at 1 p.m.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marketing and communications staff you believe should attend this meeting, please share their name and email address with </a:t>
            </a:r>
            <a:r>
              <a:rPr lang="en-US" sz="240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rita.beatty@state.mn.us</a:t>
            </a:r>
            <a:r>
              <a:rPr lang="en-US" sz="240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5E92F177-75C3-4AD8-FD2B-A818569C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ea typeface="ヒラギノ角ゴ Pro W3"/>
                <a:cs typeface="Arial"/>
              </a:rPr>
              <a:t>DEED CareerForce Division Updates</a:t>
            </a:r>
          </a:p>
        </p:txBody>
      </p:sp>
    </p:spTree>
    <p:extLst>
      <p:ext uri="{BB962C8B-B14F-4D97-AF65-F5344CB8AC3E}">
        <p14:creationId xmlns:p14="http://schemas.microsoft.com/office/powerpoint/2010/main" val="402967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2698D28-3523-307E-A706-F2F85B23F007}"/>
              </a:ext>
            </a:extLst>
          </p:cNvPr>
          <p:cNvSpPr txBox="1"/>
          <p:nvPr/>
        </p:nvSpPr>
        <p:spPr>
          <a:xfrm>
            <a:off x="182880" y="1325564"/>
            <a:ext cx="6464663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Job Seeker Experience Survey – last call to take the survey: it closes at 4:30 p.m. tomorrow, Friday 4/25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So far, 260 responses, with 110 responses from LWDA staff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Link is in the chat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Will share summary results with LWDA directors Tuesday or Wednesday next week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Will share summary results with all staff and partners on May 1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Will share results broken out by LWDA with Directors by end of the month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Blog post early May  </a:t>
            </a:r>
          </a:p>
          <a:p>
            <a:endParaRPr lang="en-US" sz="2400">
              <a:solidFill>
                <a:srgbClr val="00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5E92F177-75C3-4AD8-FD2B-A818569C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ea typeface="ヒラギノ角ゴ Pro W3"/>
                <a:cs typeface="Arial"/>
              </a:rPr>
              <a:t>DEED CareerForce Division Updates</a:t>
            </a:r>
          </a:p>
        </p:txBody>
      </p:sp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A8F774A6-9CD1-E65C-EE26-C765ADDB6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94" y="1873794"/>
            <a:ext cx="4984206" cy="49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2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2698D28-3523-307E-A706-F2F85B23F007}"/>
              </a:ext>
            </a:extLst>
          </p:cNvPr>
          <p:cNvSpPr txBox="1"/>
          <p:nvPr/>
        </p:nvSpPr>
        <p:spPr>
          <a:xfrm>
            <a:off x="182880" y="1325564"/>
            <a:ext cx="64646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CareerForceMN.com is changing to CareerForce.MN.gov on June 3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Redirects will be in place for more than a year but it makes sense to update your links as well as web and other copy as soon as the change goes live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tools including flyers, social graphics and labels (to cover up old address on printed materials if you wish) have been shared out in the weekly email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change is part of the labor exchange replacement project.</a:t>
            </a:r>
          </a:p>
          <a:p>
            <a:endParaRPr lang="en-US" sz="2400" dirty="0">
              <a:solidFill>
                <a:srgbClr val="00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5E92F177-75C3-4AD8-FD2B-A818569C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ea typeface="ヒラギノ角ゴ Pro W3"/>
                <a:cs typeface="Arial"/>
              </a:rPr>
              <a:t>DEED CareerForce Division Updates</a:t>
            </a:r>
          </a:p>
        </p:txBody>
      </p:sp>
      <p:pic>
        <p:nvPicPr>
          <p:cNvPr id="3" name="Picture 2" descr="Graphical user interface&#10;&#10;AI-generated content may be incorrect.">
            <a:extLst>
              <a:ext uri="{FF2B5EF4-FFF2-40B4-BE49-F238E27FC236}">
                <a16:creationId xmlns:a16="http://schemas.microsoft.com/office/drawing/2014/main" id="{FA821811-612E-C811-DAAD-E3B357F27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1" y="1839687"/>
            <a:ext cx="49784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0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48BCB-445D-4994-208D-7DF032172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15CA8E-621B-DACC-15FF-E79B21E22EEE}"/>
              </a:ext>
            </a:extLst>
          </p:cNvPr>
          <p:cNvSpPr txBox="1"/>
          <p:nvPr/>
        </p:nvSpPr>
        <p:spPr>
          <a:xfrm>
            <a:off x="296466" y="1714805"/>
            <a:ext cx="10505267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400" err="1">
                <a:solidFill>
                  <a:srgbClr val="005CAB"/>
                </a:solidFill>
                <a:latin typeface="Arial"/>
                <a:cs typeface="Arial"/>
              </a:rPr>
              <a:t>CareerForce</a:t>
            </a: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 Corner Event Planning Underway</a:t>
            </a:r>
            <a:endParaRPr lang="en-US">
              <a:solidFill>
                <a:srgbClr val="000000"/>
              </a:solidFill>
              <a:latin typeface="Aptos" panose="02110004020202020204"/>
              <a:cs typeface="Arial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June 4 Webinar</a:t>
            </a:r>
            <a:endParaRPr lang="en-US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ea typeface="Source Sans Pro"/>
                <a:cs typeface="Arial"/>
              </a:rPr>
              <a:t>More details will come from Brittany Tschida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ea typeface="Source Sans Pro"/>
                <a:cs typeface="Arial"/>
              </a:rPr>
              <a:t>Rescission of </a:t>
            </a: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TEGL 10-23—Wagner-Peyser Implications</a:t>
            </a:r>
            <a:endParaRPr lang="en-US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All jobseekers can access basic career services</a:t>
            </a:r>
            <a:endParaRPr lang="en-US" sz="2400">
              <a:solidFill>
                <a:srgbClr val="00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LWDB Presentations</a:t>
            </a:r>
            <a:endParaRPr lang="en-US" sz="2400">
              <a:solidFill>
                <a:srgbClr val="00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Labor Exchange Presentations: Email Liz Jennings, </a:t>
            </a:r>
            <a:r>
              <a:rPr lang="en-US" sz="2400" i="1">
                <a:solidFill>
                  <a:srgbClr val="005CAB"/>
                </a:solidFill>
                <a:latin typeface="Arial"/>
                <a:cs typeface="Arial"/>
                <a:hlinkClick r:id="rId3"/>
              </a:rPr>
              <a:t>liz.jennings@state.mn.us</a:t>
            </a:r>
            <a:endParaRPr lang="en-US" sz="2400" i="1">
              <a:solidFill>
                <a:srgbClr val="00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5CAB"/>
                </a:solidFill>
                <a:latin typeface="Arial"/>
                <a:cs typeface="Arial"/>
              </a:rPr>
              <a:t>Paid Family and Medical Leave: Email Linda Miller, Public Engagement Manager, </a:t>
            </a:r>
            <a:r>
              <a:rPr lang="en-US" sz="2400" i="1">
                <a:solidFill>
                  <a:srgbClr val="005CAB"/>
                </a:solidFill>
                <a:ea typeface="+mn-lt"/>
                <a:cs typeface="+mn-lt"/>
                <a:hlinkClick r:id="rId4"/>
              </a:rPr>
              <a:t>Linda.Miller@state.mn.us</a:t>
            </a:r>
            <a:endParaRPr lang="en-US" sz="2400">
              <a:solidFill>
                <a:srgbClr val="005CAB"/>
              </a:solidFill>
              <a:ea typeface="+mn-lt"/>
              <a:cs typeface="+mn-lt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400" i="1">
              <a:solidFill>
                <a:srgbClr val="005CAB"/>
              </a:solidFill>
              <a:latin typeface="Aptos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US" sz="2400">
              <a:solidFill>
                <a:srgbClr val="00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US" sz="2400">
              <a:solidFill>
                <a:srgbClr val="00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solidFill>
                <a:srgbClr val="00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E20D9FD-A434-A928-DF12-757AFE9A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ea typeface="ヒラギノ角ゴ Pro W3"/>
                <a:cs typeface="Arial"/>
              </a:rPr>
              <a:t>DEED CareerForce Division Updates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1E05-1351-E8C1-D393-4BD4D234E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568" y="1623289"/>
            <a:ext cx="2250915" cy="17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6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Symbol</vt:lpstr>
      <vt:lpstr>Office Theme</vt:lpstr>
      <vt:lpstr>DEED CareerForce Division Updates</vt:lpstr>
      <vt:lpstr>DEED CareerForce Division Updates</vt:lpstr>
      <vt:lpstr>DEED CareerForce Division Updates</vt:lpstr>
      <vt:lpstr>DEED CareerForce Division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Beatty, Rita (DEED)</dc:creator>
  <cp:lastModifiedBy>Beatty, Rita (DEED)</cp:lastModifiedBy>
  <cp:revision>2</cp:revision>
  <dcterms:created xsi:type="dcterms:W3CDTF">2025-03-20T13:20:06Z</dcterms:created>
  <dcterms:modified xsi:type="dcterms:W3CDTF">2025-04-24T14:03:21Z</dcterms:modified>
</cp:coreProperties>
</file>