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Metadata/LabelInfo.xml" ContentType="application/vnd.ms-office.classificationlabel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3" r:id="rId2"/>
    <p:sldId id="28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069" autoAdjust="0"/>
  </p:normalViewPr>
  <p:slideViewPr>
    <p:cSldViewPr snapToGrid="0">
      <p:cViewPr varScale="1">
        <p:scale>
          <a:sx n="36" d="100"/>
          <a:sy n="36" d="100"/>
        </p:scale>
        <p:origin x="2395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1E20B-D0A8-44C8-88E4-69E88DB29E2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ACA72-AE7B-4BCC-9675-C74A87B18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92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sz="1100" dirty="0">
              <a:solidFill>
                <a:srgbClr val="005BAB"/>
              </a:solidFill>
              <a:latin typeface="Arial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22669-ED0F-4404-9B79-B3E3FF2EFE37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348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DA355-CDE5-B13D-0394-D614428A6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718509-7335-3F43-D091-7B9E06CFEA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0ABD61-B9FA-C28A-86F0-5D3E8A7E6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sz="1100" dirty="0">
              <a:solidFill>
                <a:srgbClr val="005BAB"/>
              </a:solidFill>
              <a:latin typeface="Arial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30FAB-281B-875E-3E96-FE4AED24A3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22669-ED0F-4404-9B79-B3E3FF2EFE3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330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7B829-C21B-E748-338F-FA05AC1EC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0F8174-8C24-C6E7-2634-B3843CFA2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B3A06-3A30-3A2D-7B9E-765223B5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D67-8C46-4645-BBC8-EAA939530FD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31283-FF0F-3249-B8E8-7AEB1226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D60D3-83AE-689E-EEA2-9C3436BE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AF50-1B71-4CEA-8E1D-C804BEA8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1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03ABF-6450-ED22-5B24-196C271B2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FFB4A2-7584-B9F2-CE8B-4A9379B64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E4897-56A1-95DE-79FC-1719F5D76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D67-8C46-4645-BBC8-EAA939530FD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0610F-2342-9FF9-8D3C-3B638FCCF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699A4-3A43-8B3E-DB4D-02C3674F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AF50-1B71-4CEA-8E1D-C804BEA8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1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B5E7FE-06A5-FCCC-7946-8EB914478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80D098-2731-5A29-B05D-A4538D283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0C6B6-8619-B6F8-9042-218E21C1B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D67-8C46-4645-BBC8-EAA939530FD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CB47E-969F-482C-1836-FC98BF0BC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FD5B5-2C92-878E-3E22-02B838C07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AF50-1B71-4CEA-8E1D-C804BEA8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9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7D319-AB06-4BB5-87BB-3D573B8DC3CB}"/>
              </a:ext>
            </a:extLst>
          </p:cNvPr>
          <p:cNvSpPr/>
          <p:nvPr userDrawn="1"/>
        </p:nvSpPr>
        <p:spPr>
          <a:xfrm>
            <a:off x="0" y="1168400"/>
            <a:ext cx="12192000" cy="119063"/>
          </a:xfrm>
          <a:prstGeom prst="rect">
            <a:avLst/>
          </a:prstGeom>
          <a:solidFill>
            <a:srgbClr val="3FAE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53A94EFA-2A29-4909-86A3-291E7D13B8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1200">
                <a:solidFill>
                  <a:srgbClr val="005CAB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CareerForceMN.com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5269EC-F8D0-4B48-9175-2CE4667D94C6}"/>
              </a:ext>
            </a:extLst>
          </p:cNvPr>
          <p:cNvSpPr/>
          <p:nvPr userDrawn="1"/>
        </p:nvSpPr>
        <p:spPr bwMode="black">
          <a:xfrm>
            <a:off x="3175" y="0"/>
            <a:ext cx="12188825" cy="1216025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C668F34-907F-47F5-835C-F2DE9EF73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8" descr="CareerForce, Minnesota's Career Resource">
            <a:extLst>
              <a:ext uri="{FF2B5EF4-FFF2-40B4-BE49-F238E27FC236}">
                <a16:creationId xmlns:a16="http://schemas.microsoft.com/office/drawing/2014/main" id="{13626C58-01EE-BA40-60D2-6AE7DC213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3529"/>
            <a:ext cx="1376979" cy="52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336607-53A4-8D0E-88CF-CB572124226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1325563"/>
            <a:ext cx="12192000" cy="4921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836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C5D1-2AFB-1E20-404F-8908BAD7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BAD2-65AD-2D14-B7F8-FFA6440E1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5F768-B89E-AC91-D604-744608AD9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D67-8C46-4645-BBC8-EAA939530FD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14EFE-3348-EEC8-9F7D-661F57D4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B9C22-7C5B-A365-8123-94003594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AF50-1B71-4CEA-8E1D-C804BEA8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9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14DF2-A1F9-C6B4-F9C5-76AE459E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8F37B-1B92-CAB9-5BA9-E58459EB1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7D01E-2634-D691-A921-ED59FF8A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D67-8C46-4645-BBC8-EAA939530FD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55CE2-6345-83B4-F803-6C153B60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A42AA-1E8B-8A6D-AE99-5D47429F0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AF50-1B71-4CEA-8E1D-C804BEA8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3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6B110-FD97-8B9A-54C4-94FEC67C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08C09-487C-CBE1-BBBE-6387241B5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10414-E67D-FAB0-DAC9-5FD582800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DD2E9-B94C-2C94-8509-2B2118682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D67-8C46-4645-BBC8-EAA939530FD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F4367-D633-4A88-93FA-E5F4A79CF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1ADD8-ECDD-A41F-1F59-599B2E04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AF50-1B71-4CEA-8E1D-C804BEA8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2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5B679-78F8-B114-E013-4AAD8BC3F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CAEA4-37C5-EC89-D87E-1BD0C4583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48478-F8EC-153E-573C-1382BAFFE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0C5932-B201-8BEB-8257-BF253E7A0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FA1F86-75B8-F246-B91E-F2879B869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C8C883-EB8E-B65E-7CCB-6933AD6FD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D67-8C46-4645-BBC8-EAA939530FD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86FE76-74AF-6106-078C-54B34C7B4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1F1A06-20B6-C8C1-1844-E85EDDBA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AF50-1B71-4CEA-8E1D-C804BEA8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18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1A307-40DB-352D-75CA-C2574E336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6356C-ACB5-E1EA-D7E6-7105CA38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D67-8C46-4645-BBC8-EAA939530FD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7C27D-4B30-9EDD-200F-2D635F37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7BE43C-6F5B-9925-E89E-BF4DB26B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AF50-1B71-4CEA-8E1D-C804BEA8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1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ED387C-8D81-1562-A1C0-FBB001C05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D67-8C46-4645-BBC8-EAA939530FD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5A35AA-2E44-3170-4A22-942B076D7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17A54-1EAB-5520-B7AE-10D5CDF60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AF50-1B71-4CEA-8E1D-C804BEA8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0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0950-4BFF-5FC9-EC8D-3896D32C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2F3CE-12F1-CA38-3AD0-C442285F7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8073E-BE34-84D9-1C97-F8F9F2117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411B95-CB83-1D0D-6A04-D94C02734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D67-8C46-4645-BBC8-EAA939530FD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F8EDF-25C2-064A-C85D-8577B05C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500A5-C4E9-D1D1-B1BD-81A010AC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AF50-1B71-4CEA-8E1D-C804BEA8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3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EBE3E-6CDD-8810-E266-25B6DFA9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F53D39-F330-0AF9-C4EC-656AEC2D92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FDD15-82EB-4F45-D7F4-1A083A055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9D2AF-55B5-AD5B-0A6D-31C07F2B1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D67-8C46-4645-BBC8-EAA939530FD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71AC6-3193-88BC-7470-13A51E453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B117D1-246B-A05C-A950-40D70F04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AF50-1B71-4CEA-8E1D-C804BEA8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9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7BFD37-54FD-CA21-BEDF-6DA08BC86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6F7A2-F7DA-B1E3-8600-50499E26D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8B31E-C2A8-4943-F2C8-347897539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63ED67-8C46-4645-BBC8-EAA939530FD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14D22-291C-5386-B182-041E11E50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5CE6C-5E9C-B996-3175-CC2032E3E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7DAF50-1B71-4CEA-8E1D-C804BEA8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1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ita.beatty@state.mn.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2698D28-3523-307E-A706-F2F85B23F007}"/>
              </a:ext>
            </a:extLst>
          </p:cNvPr>
          <p:cNvSpPr txBox="1"/>
          <p:nvPr/>
        </p:nvSpPr>
        <p:spPr>
          <a:xfrm>
            <a:off x="0" y="1325563"/>
            <a:ext cx="12192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DEED CareerForce Division Staffing Changes</a:t>
            </a:r>
          </a:p>
          <a:p>
            <a:pPr marL="800100" lvl="1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 Engagement Metro Area resignation - Robert Willis - job posting should be out this week</a:t>
            </a:r>
          </a:p>
          <a:p>
            <a:pPr marL="800100" lvl="1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MSFW and FLC changes</a:t>
            </a:r>
          </a:p>
          <a:p>
            <a:pPr marL="800100" lvl="1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Service Supervisor changes </a:t>
            </a:r>
          </a:p>
          <a:p>
            <a:pPr marL="342900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Foreign Labor Certification Desk Review</a:t>
            </a:r>
          </a:p>
          <a:p>
            <a:pPr marL="342900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MSFW Service In person Monitoring and Desk Review</a:t>
            </a:r>
          </a:p>
          <a:p>
            <a:pPr marL="342900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and Veterans Job and Resource Fair today in Minneapolis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5E92F177-75C3-4AD8-FD2B-A818569C7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latin typeface="Arial"/>
                <a:ea typeface="ヒラギノ角ゴ Pro W3"/>
                <a:cs typeface="Arial"/>
              </a:rPr>
              <a:t>DEED CareerForce Division Updates</a:t>
            </a:r>
          </a:p>
        </p:txBody>
      </p:sp>
    </p:spTree>
    <p:extLst>
      <p:ext uri="{BB962C8B-B14F-4D97-AF65-F5344CB8AC3E}">
        <p14:creationId xmlns:p14="http://schemas.microsoft.com/office/powerpoint/2010/main" val="4029670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26C71-73A0-0B58-2FCE-ABF4D157E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6DDFCE7-C9F6-ED8B-774B-D4B356E91DFC}"/>
              </a:ext>
            </a:extLst>
          </p:cNvPr>
          <p:cNvSpPr txBox="1"/>
          <p:nvPr/>
        </p:nvSpPr>
        <p:spPr>
          <a:xfrm>
            <a:off x="0" y="1325563"/>
            <a:ext cx="12192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 Services Staff Survey</a:t>
            </a:r>
            <a:r>
              <a:rPr lang="en-US" sz="2400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reminder – </a:t>
            </a:r>
            <a:r>
              <a:rPr lang="en-US" sz="2400" b="1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staff who work with employers to take it now link is in chat – it closes next Tuesday 9/30</a:t>
            </a:r>
          </a:p>
          <a:p>
            <a:pPr marL="342900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next </a:t>
            </a:r>
            <a:r>
              <a:rPr lang="en-US" sz="2400" b="1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Search Experience Survey – for staff who work with job seekers </a:t>
            </a:r>
            <a:r>
              <a:rPr lang="en-US" sz="2400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goes live in January </a:t>
            </a:r>
          </a:p>
          <a:p>
            <a:pPr marL="342900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have any staff who aren’t receiving the weekly CareerForce GovDelivery email - sign up link is in the chat</a:t>
            </a:r>
          </a:p>
          <a:p>
            <a:pPr marL="342900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next </a:t>
            </a:r>
            <a:r>
              <a:rPr lang="en-US" sz="2400" b="1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What's New with CareerForce monthly webinar is next Thursday, 10/2</a:t>
            </a:r>
          </a:p>
          <a:p>
            <a:pPr marL="342900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share your success stories with Rita to share out on CareerForce channels</a:t>
            </a:r>
          </a:p>
          <a:p>
            <a:pPr marL="342900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Workforce Development Marketing and Communications meeting is October 16 at 1 p.m.</a:t>
            </a:r>
          </a:p>
          <a:p>
            <a:pPr marL="800100" lvl="1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have marketing and communications staff you believe should attend this meeting, please share their name and email address with </a:t>
            </a:r>
            <a:r>
              <a:rPr lang="en-US" sz="2400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rita.beatty@state.mn.us</a:t>
            </a:r>
            <a:r>
              <a:rPr lang="en-US" sz="2400" dirty="0">
                <a:solidFill>
                  <a:srgbClr val="00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1D837DB-7196-8031-C77B-1278D7A7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latin typeface="Arial"/>
                <a:ea typeface="ヒラギノ角ゴ Pro W3"/>
                <a:cs typeface="Arial"/>
              </a:rPr>
              <a:t>CareerForce Communication Updates</a:t>
            </a:r>
          </a:p>
        </p:txBody>
      </p:sp>
    </p:spTree>
    <p:extLst>
      <p:ext uri="{BB962C8B-B14F-4D97-AF65-F5344CB8AC3E}">
        <p14:creationId xmlns:p14="http://schemas.microsoft.com/office/powerpoint/2010/main" val="25929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13BF600DAB584181A8C9E4C6B19121" ma:contentTypeVersion="13" ma:contentTypeDescription="Create a new document." ma:contentTypeScope="" ma:versionID="81ce56d3a69a4917ec68285e819157b0">
  <xsd:schema xmlns:xsd="http://www.w3.org/2001/XMLSchema" xmlns:xs="http://www.w3.org/2001/XMLSchema" xmlns:p="http://schemas.microsoft.com/office/2006/metadata/properties" xmlns:ns2="53fba527-ac9b-42c4-95ea-fa7bf80cba55" xmlns:ns3="b360f922-96cc-4b4c-9f6b-f84d248a20a9" targetNamespace="http://schemas.microsoft.com/office/2006/metadata/properties" ma:root="true" ma:fieldsID="d2e87870a3ffce26ccb4b647c3bc01bb" ns2:_="" ns3:_="">
    <xsd:import namespace="53fba527-ac9b-42c4-95ea-fa7bf80cba55"/>
    <xsd:import namespace="b360f922-96cc-4b4c-9f6b-f84d248a20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fba527-ac9b-42c4-95ea-fa7bf80cba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b0340bf9-e202-4ad1-a5d6-d6d249f955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60f922-96cc-4b4c-9f6b-f84d248a20a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6100342-915f-4d0b-8488-873636014ae1}" ma:internalName="TaxCatchAll" ma:showField="CatchAllData" ma:web="b360f922-96cc-4b4c-9f6b-f84d248a20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fba527-ac9b-42c4-95ea-fa7bf80cba55">
      <Terms xmlns="http://schemas.microsoft.com/office/infopath/2007/PartnerControls"/>
    </lcf76f155ced4ddcb4097134ff3c332f>
    <TaxCatchAll xmlns="b360f922-96cc-4b4c-9f6b-f84d248a20a9" xsi:nil="true"/>
  </documentManagement>
</p:properties>
</file>

<file path=customXml/itemProps1.xml><?xml version="1.0" encoding="utf-8"?>
<ds:datastoreItem xmlns:ds="http://schemas.openxmlformats.org/officeDocument/2006/customXml" ds:itemID="{BD9FCCF3-4EBC-4007-B556-8348AF66B8F9}"/>
</file>

<file path=customXml/itemProps2.xml><?xml version="1.0" encoding="utf-8"?>
<ds:datastoreItem xmlns:ds="http://schemas.openxmlformats.org/officeDocument/2006/customXml" ds:itemID="{1FD8E975-F219-4B50-B1E7-BB4A60D5C903}"/>
</file>

<file path=customXml/itemProps3.xml><?xml version="1.0" encoding="utf-8"?>
<ds:datastoreItem xmlns:ds="http://schemas.openxmlformats.org/officeDocument/2006/customXml" ds:itemID="{7B79504E-7000-4E44-8283-7BCDBD76C424}"/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200</Words>
  <Application>Microsoft Office PowerPoint</Application>
  <PresentationFormat>Widescreen</PresentationFormat>
  <Paragraphs>18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Symbol</vt:lpstr>
      <vt:lpstr>Office Theme</vt:lpstr>
      <vt:lpstr>DEED CareerForce Division Updates</vt:lpstr>
      <vt:lpstr>CareerForce Communication Updates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Beatty, Rita (DEED)</dc:creator>
  <cp:lastModifiedBy>Beatty, Rita (DEED)</cp:lastModifiedBy>
  <cp:revision>4</cp:revision>
  <dcterms:created xsi:type="dcterms:W3CDTF">2025-03-20T13:20:06Z</dcterms:created>
  <dcterms:modified xsi:type="dcterms:W3CDTF">2025-09-25T13:49:31Z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0x0101001713BF600DAB584181A8C9E4C6B19121</vt:lpwstr>
  </property>
</Properties>
</file>